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20"/>
  </p:notesMasterIdLst>
  <p:handoutMasterIdLst>
    <p:handoutMasterId r:id="rId21"/>
  </p:handoutMasterIdLst>
  <p:sldIdLst>
    <p:sldId id="290" r:id="rId5"/>
    <p:sldId id="273" r:id="rId6"/>
    <p:sldId id="276" r:id="rId7"/>
    <p:sldId id="297" r:id="rId8"/>
    <p:sldId id="298" r:id="rId9"/>
    <p:sldId id="295" r:id="rId10"/>
    <p:sldId id="296" r:id="rId11"/>
    <p:sldId id="278" r:id="rId12"/>
    <p:sldId id="292" r:id="rId13"/>
    <p:sldId id="258" r:id="rId14"/>
    <p:sldId id="291" r:id="rId15"/>
    <p:sldId id="268" r:id="rId16"/>
    <p:sldId id="280" r:id="rId17"/>
    <p:sldId id="294" r:id="rId18"/>
    <p:sldId id="289" r:id="rId1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8"/>
    <a:srgbClr val="5D5B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4C329-7D9E-8EA2-EBCC-46CD7A2C8DC2}" v="39" dt="2024-10-24T13:21:4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rtl="0"/>
          <a:r>
            <a:rPr lang="pt-BR" sz="2100" b="1">
              <a:solidFill>
                <a:schemeClr val="accent1">
                  <a:lumMod val="75000"/>
                </a:schemeClr>
              </a:solidFill>
            </a:rPr>
            <a:t>Lição 1.</a:t>
          </a:r>
        </a:p>
        <a:p>
          <a:pPr rtl="0"/>
          <a:r>
            <a:rPr lang="pt-BR" sz="1800">
              <a:solidFill>
                <a:schemeClr val="bg2">
                  <a:lumMod val="50000"/>
                </a:schemeClr>
              </a:solidFill>
            </a:rPr>
            <a:t>Lorem ipsum dolor sit amet, consectetuer adipiscing elit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ed ut perspiciatis unde omnis iste natus error sit voluptatem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Lorem ipsum dolor sit amet, consectetuer adipiscing elit</a:t>
          </a:r>
        </a:p>
      </dgm:t>
    </dgm:pt>
    <dgm:pt modelId="{F549A0EB-6BE9-4749-8336-B02A279AE302}" type="parTrans" cxnId="{FC7721F0-429B-4CE7-BE98-C2F3C41FE9C7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ed ut perspiciatis unde omnis iste natus error sit voluptatem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5.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Lorem ipsum dolor sit amet, consectetuer adipiscing elit </a:t>
          </a:r>
        </a:p>
      </dgm:t>
    </dgm:pt>
    <dgm:pt modelId="{E6C6DF88-9436-40D7-BA84-18FE896A6151}" type="parTrans" cxnId="{14D43B81-F92D-4CD8-9D1E-78CBF092C750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4E39967D-43EF-4F15-814A-2F491D900D43}" type="sibTrans" cxnId="{14D43B81-F92D-4CD8-9D1E-78CBF092C750}">
      <dgm:prSet phldrT="5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 rtlCol="0"/>
        <a:lstStyle>
          <a:defPPr>
            <a:defRPr lang="pt-BR"/>
          </a:defPPr>
        </a:lstStyle>
        <a:p>
          <a:pPr rtl="0">
            <a:lnSpc>
              <a:spcPct val="100000"/>
            </a:lnSpc>
          </a:pPr>
          <a:r>
            <a:rPr lang="pt-BR" sz="2100">
              <a:solidFill>
                <a:schemeClr val="bg2">
                  <a:lumMod val="50000"/>
                </a:schemeClr>
              </a:solidFill>
            </a:rPr>
            <a:t>Lorem Ipsum Dolor Sit Amet</a:t>
          </a:r>
        </a:p>
      </dgm:t>
    </dgm:pt>
    <dgm:pt modelId="{E459F664-A62C-4466-90D1-14D94F7456F9}" type="parTrans" cxnId="{D7BBB8C6-B60F-4050-B5C1-3F3A86AF429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9667D30-8073-4626-A65C-0442C9DA4455}" type="sibTrans" cxnId="{D7BBB8C6-B60F-4050-B5C1-3F3A86AF429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4786322A-3DB1-4B13-A039-9C2B4BD33902}">
      <dgm:prSet phldrT="[Text]" custT="1"/>
      <dgm:spPr/>
      <dgm:t>
        <a:bodyPr rtlCol="0"/>
        <a:lstStyle>
          <a:defPPr>
            <a:defRPr lang="pt-BR"/>
          </a:defPPr>
        </a:lstStyle>
        <a:p>
          <a:pPr rtl="0">
            <a:lnSpc>
              <a:spcPct val="100000"/>
            </a:lnSpc>
          </a:pPr>
          <a:r>
            <a:rPr lang="pt-BR" sz="2100" kern="120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Maecenas porttitor congue</a:t>
          </a:r>
        </a:p>
      </dgm:t>
    </dgm:pt>
    <dgm:pt modelId="{4F3F2426-EA56-4F79-A02F-DE7A210D680D}" type="parTrans" cxnId="{07D1F65C-7C41-4EB6-A133-CA7F29791640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7D0A801E-90E9-4D73-A31E-D58F04D3BBF2}" type="sibTrans" cxnId="{07D1F65C-7C41-4EB6-A133-CA7F29791640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5A259F57-B5C4-40C5-939D-A7C21B16FB47}">
      <dgm:prSet phldrT="[Text]" custT="1"/>
      <dgm:spPr/>
      <dgm:t>
        <a:bodyPr rtlCol="0"/>
        <a:lstStyle>
          <a:defPPr>
            <a:defRPr lang="pt-BR"/>
          </a:defPPr>
        </a:lstStyle>
        <a:p>
          <a:pPr rtl="0">
            <a:lnSpc>
              <a:spcPct val="100000"/>
            </a:lnSpc>
          </a:pPr>
          <a:r>
            <a:rPr lang="pt-BR" sz="2100" kern="120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Nunc viverra imperdiet enim</a:t>
          </a:r>
        </a:p>
      </dgm:t>
    </dgm:pt>
    <dgm:pt modelId="{E359194E-724D-4C60-BA35-9B441D11C55E}" type="parTrans" cxnId="{7865863E-1BC2-47AE-BBFB-F40F27A905AE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57311651-50BE-4613-AB4F-1C634C257620}" type="sibTrans" cxnId="{7865863E-1BC2-47AE-BBFB-F40F27A905AE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rtl="0"/>
          <a:r>
            <a:rPr lang="pt-BR" sz="2100" b="1">
              <a:solidFill>
                <a:schemeClr val="accent1">
                  <a:lumMod val="75000"/>
                </a:schemeClr>
              </a:solidFill>
              <a:latin typeface="Garamond" panose="02020404030301010803"/>
            </a:rPr>
            <a:t>Tópico1</a:t>
          </a:r>
          <a:r>
            <a:rPr lang="pt-BR" sz="2100" b="1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rtl="0"/>
          <a:r>
            <a:rPr lang="pt-BR" sz="1800" err="1">
              <a:solidFill>
                <a:schemeClr val="bg2">
                  <a:lumMod val="50000"/>
                </a:schemeClr>
              </a:solidFill>
            </a:rPr>
            <a:t>Lorem</a:t>
          </a:r>
          <a:r>
            <a:rPr lang="pt-BR" sz="1800">
              <a:solidFill>
                <a:schemeClr val="bg2">
                  <a:lumMod val="50000"/>
                </a:schemeClr>
              </a:solidFill>
            </a:rPr>
            <a:t> ipsum </a:t>
          </a:r>
          <a:r>
            <a:rPr lang="pt-BR" sz="1800" err="1">
              <a:solidFill>
                <a:schemeClr val="bg2">
                  <a:lumMod val="50000"/>
                </a:schemeClr>
              </a:solidFill>
            </a:rPr>
            <a:t>dolor</a:t>
          </a:r>
          <a:r>
            <a:rPr lang="pt-BR" sz="18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bg2">
                  <a:lumMod val="50000"/>
                </a:schemeClr>
              </a:solidFill>
            </a:rPr>
            <a:t>amet</a:t>
          </a:r>
          <a:r>
            <a:rPr lang="pt-BR" sz="1800">
              <a:solidFill>
                <a:schemeClr val="bg2">
                  <a:lumMod val="50000"/>
                </a:schemeClr>
              </a:solidFill>
            </a:rPr>
            <a:t>, </a:t>
          </a:r>
          <a:r>
            <a:rPr lang="pt-BR" sz="1800" err="1">
              <a:solidFill>
                <a:schemeClr val="bg2">
                  <a:lumMod val="50000"/>
                </a:schemeClr>
              </a:solidFill>
            </a:rPr>
            <a:t>consectetuer</a:t>
          </a:r>
          <a:r>
            <a:rPr lang="pt-BR" sz="18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bg2">
                  <a:lumMod val="50000"/>
                </a:schemeClr>
              </a:solidFill>
            </a:rPr>
            <a:t>adipiscing</a:t>
          </a:r>
          <a:r>
            <a:rPr lang="pt-BR" sz="18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bg2">
                  <a:lumMod val="50000"/>
                </a:schemeClr>
              </a:solidFill>
            </a:rPr>
            <a:t>elit</a:t>
          </a:r>
          <a:endParaRPr lang="pt-BR" sz="1800">
            <a:solidFill>
              <a:schemeClr val="bg2">
                <a:lumMod val="5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Tópico2.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ed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ut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perspiciatis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unde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omnis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iste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natus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error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voluptatem</a:t>
          </a:r>
          <a:endParaRPr lang="pt-BR" sz="1800" kern="1200" err="1">
            <a:solidFill>
              <a:schemeClr val="bg2">
                <a:lumMod val="50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0" kern="120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Tópico.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Lorem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ipsum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dolor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amet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,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consectetuer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adipiscing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elit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pt-BR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Tópico4.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ed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ut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perspiciatis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unde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omnis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iste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natus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error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voluptatem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4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4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4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4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>
              <a:latin typeface="Garamond" panose="02020404030301010803"/>
            </a:rPr>
            <a:t>Tópico 1</a:t>
          </a:r>
          <a:endParaRPr lang="pt-BR"/>
        </a:p>
      </dgm:t>
    </dgm:pt>
    <dgm:pt modelId="{60DCCB75-45EB-47C6-94A1-94B27FCC8637}" type="parTrans" cxnId="{11850DAF-81D0-4D0F-8DA3-41F4796319E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6CB615D6-747F-4B62-84A6-C892895334F1}" type="sibTrans" cxnId="{11850DAF-81D0-4D0F-8DA3-41F4796319E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Lorem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ipsum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dolor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sit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amet</a:t>
          </a:r>
        </a:p>
      </dgm:t>
    </dgm:pt>
    <dgm:pt modelId="{EAE5C2A0-4800-4ADC-B298-B18AE4915DE8}" type="parTrans" cxnId="{0F26703E-5C72-4291-B531-0477431EAF95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13B6BDF0-AD0E-418C-AFFF-2DEEF88C3D18}" type="sibTrans" cxnId="{0F26703E-5C72-4291-B531-0477431EAF95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ED5F5F48-A694-4063-84AE-7BBF03B6473B}">
      <dgm:prSet/>
      <dgm:spPr>
        <a:solidFill>
          <a:schemeClr val="bg2">
            <a:lumMod val="5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>
              <a:latin typeface="Garamond" panose="02020404030301010803"/>
            </a:rPr>
            <a:t>Tópico 2</a:t>
          </a:r>
          <a:endParaRPr lang="pt-BR"/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89CCDC52-A9F5-497B-BC74-486641B631BF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err="1">
              <a:solidFill>
                <a:schemeClr val="bg2">
                  <a:lumMod val="25000"/>
                </a:schemeClr>
              </a:solidFill>
            </a:rPr>
            <a:t>Lorem</a:t>
          </a:r>
          <a:r>
            <a:rPr lang="pt-BR" sz="1800">
              <a:solidFill>
                <a:schemeClr val="bg2">
                  <a:lumMod val="25000"/>
                </a:schemeClr>
              </a:solidFill>
            </a:rPr>
            <a:t> ipsum </a:t>
          </a:r>
          <a:r>
            <a:rPr lang="pt-BR" sz="1800" err="1">
              <a:solidFill>
                <a:schemeClr val="bg2">
                  <a:lumMod val="25000"/>
                </a:schemeClr>
              </a:solidFill>
            </a:rPr>
            <a:t>dolor</a:t>
          </a:r>
          <a:r>
            <a:rPr lang="pt-BR" sz="180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1800" err="1">
              <a:solidFill>
                <a:schemeClr val="bg2">
                  <a:lumMod val="25000"/>
                </a:schemeClr>
              </a:solidFill>
            </a:rPr>
            <a:t>sit</a:t>
          </a:r>
          <a:r>
            <a:rPr lang="pt-BR" sz="180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1800" err="1">
              <a:solidFill>
                <a:schemeClr val="bg2">
                  <a:lumMod val="25000"/>
                </a:schemeClr>
              </a:solidFill>
            </a:rPr>
            <a:t>amet</a:t>
          </a:r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>
              <a:latin typeface="Garamond" panose="02020404030301010803"/>
            </a:rPr>
            <a:t>Tópico 3</a:t>
          </a:r>
          <a:endParaRPr lang="pt-BR"/>
        </a:p>
      </dgm:t>
    </dgm:pt>
    <dgm:pt modelId="{188D5F10-8B90-4246-817F-E72689340F4D}" type="parTrans" cxnId="{FEEBB089-D007-44F7-B807-D6A765E629F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017F8823-34DA-4B51-A8F1-48B3B268E68C}" type="sibTrans" cxnId="{FEEBB089-D007-44F7-B807-D6A765E629F4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Sed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ut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perspiciatis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unde</a:t>
          </a:r>
          <a:r>
            <a:rPr lang="pt-BR" sz="1800">
              <a:solidFill>
                <a:schemeClr val="accent1">
                  <a:lumMod val="50000"/>
                </a:schemeClr>
              </a:solidFill>
              <a:latin typeface="Garamond" panose="02020404030301010803"/>
            </a:rPr>
            <a:t> </a:t>
          </a:r>
          <a:endParaRPr lang="pt-BR" sz="1800">
            <a:solidFill>
              <a:schemeClr val="accent1">
                <a:lumMod val="50000"/>
              </a:schemeClr>
            </a:solidFill>
          </a:endParaRPr>
        </a:p>
      </dgm:t>
    </dgm:pt>
    <dgm:pt modelId="{DADF6020-CDC3-4402-AD9B-276C3FF76494}" type="parTrans" cxnId="{55AE650D-A026-41AA-B2C6-5FB096179349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BB911DA0-67F2-46CD-B3CF-E0FD00B232CE}" type="sibTrans" cxnId="{55AE650D-A026-41AA-B2C6-5FB096179349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D598A8D5-0B1F-486B-82C7-20C837773C9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>
              <a:latin typeface="Garamond" panose="02020404030301010803"/>
            </a:rPr>
            <a:t>Tópico 4</a:t>
          </a:r>
          <a:endParaRPr lang="pt-BR"/>
        </a:p>
      </dgm:t>
    </dgm:pt>
    <dgm:pt modelId="{A7418D3C-0D3B-4071-A712-65068EC58CF8}" type="parTrans" cxnId="{D5B7842D-4CB4-4E8A-A918-B0DBC8A97852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62A2AD76-9B83-4292-81B4-C997D9089BA3}" type="sibTrans" cxnId="{D5B7842D-4CB4-4E8A-A918-B0DBC8A97852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381D7F76-ACD0-468A-99BF-96F7821A77A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Lorem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ipsum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dolor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sit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amet</a:t>
          </a:r>
        </a:p>
      </dgm:t>
    </dgm:pt>
    <dgm:pt modelId="{4653BD68-732E-42DE-A0C7-3F002981C2FB}" type="parTrans" cxnId="{796EA086-3742-4623-ABBD-4E6FC3DC5D99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22244C34-511A-4D71-900E-7ED93E59D7D2}" type="sibTrans" cxnId="{796EA086-3742-4623-ABBD-4E6FC3DC5D99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800D16AE-BE7D-47CE-8C2B-654666E5C73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>
              <a:latin typeface="Garamond" panose="02020404030301010803"/>
            </a:rPr>
            <a:t>Tópico 5</a:t>
          </a:r>
          <a:endParaRPr lang="pt-BR"/>
        </a:p>
      </dgm:t>
    </dgm:pt>
    <dgm:pt modelId="{07819CF3-DEA9-4AFB-A493-2486F38076E3}" type="parTrans" cxnId="{6E591F93-686F-4FC1-A3DE-C84DD46D235A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6D260AF3-53DD-409D-953F-E54F12664A53}" type="sibTrans" cxnId="{6E591F93-686F-4FC1-A3DE-C84DD46D235A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3289935A-36A4-4AE4-BAD3-EF090220352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Sed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ut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perspiciatis</a:t>
          </a:r>
          <a:r>
            <a:rPr lang="pt-BR" sz="18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err="1">
              <a:solidFill>
                <a:schemeClr val="accent1">
                  <a:lumMod val="50000"/>
                </a:schemeClr>
              </a:solidFill>
            </a:rPr>
            <a:t>unde</a:t>
          </a:r>
        </a:p>
      </dgm:t>
    </dgm:pt>
    <dgm:pt modelId="{7491A05B-B651-437F-82B1-26B8DF6EB051}" type="parTrans" cxnId="{6786EF20-9833-4F4B-BFEC-410F094BAA3F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F54D9A17-0A71-4B9D-B855-5E4C976E8D3F}" type="sibTrans" cxnId="{6786EF20-9833-4F4B-BFEC-410F094BAA3F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5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5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5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5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5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5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5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3" presStyleCnt="5">
        <dgm:presLayoutVars/>
      </dgm:prSet>
      <dgm:spPr/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5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4" presStyleCnt="5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</a:rPr>
            <a:t>Lição 1.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Lorem ipsum dolor sit amet, consectetuer adipiscing elit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ed ut perspiciatis unde omnis iste natus error sit voluptatem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3.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Lorem ipsum dolor sit amet, consectetuer adipiscing elit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ed ut perspiciatis unde omnis iste natus error sit voluptatem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Lição 5.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Lorem ipsum dolor sit amet, consectetuer adipiscing elit </a:t>
          </a:r>
        </a:p>
      </dsp:txBody>
      <dsp:txXfrm>
        <a:off x="5570782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457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solidFill>
                <a:schemeClr val="bg2">
                  <a:lumMod val="50000"/>
                </a:schemeClr>
              </a:solidFill>
            </a:rPr>
            <a:t>Lorem Ipsum Dolor Sit Amet</a:t>
          </a:r>
        </a:p>
      </dsp:txBody>
      <dsp:txXfrm>
        <a:off x="1037599" y="457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Maecenas porttitor congue</a:t>
          </a:r>
        </a:p>
      </dsp:txBody>
      <dsp:txXfrm>
        <a:off x="1037599" y="1338733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Nunc viverra imperdiet enim</a:t>
          </a:r>
        </a:p>
      </dsp:txBody>
      <dsp:txXfrm>
        <a:off x="1037599" y="2677008"/>
        <a:ext cx="3427508" cy="1070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</a:rPr>
            <a:t>Tópico1</a:t>
          </a:r>
          <a:r>
            <a:rPr lang="pt-BR" sz="2100" b="1" kern="120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Lorem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ipsum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dolor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amet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,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consectetuer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adipiscing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elit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Tópico2.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ed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ut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perspiciatis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unde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omnis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iste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natus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error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voluptatem</a:t>
          </a:r>
          <a:endParaRPr lang="pt-BR" sz="1800" kern="1200" err="1">
            <a:solidFill>
              <a:schemeClr val="bg2">
                <a:lumMod val="50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0" kern="120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Tópico.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Lorem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ipsum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dolor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amet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,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consectetuer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adipiscing</a:t>
          </a:r>
          <a:r>
            <a:rPr lang="pt-BR" sz="180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elit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73141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Tópico4.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50000"/>
                </a:schemeClr>
              </a:solidFill>
            </a:rPr>
            <a:t>S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ed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ut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perspiciatis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unde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omnis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iste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natus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error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sit</a:t>
          </a:r>
          <a:r>
            <a:rPr lang="pt-BR" sz="1800" b="0" i="0" kern="1200">
              <a:solidFill>
                <a:schemeClr val="bg2">
                  <a:lumMod val="50000"/>
                </a:schemeClr>
              </a:solidFill>
            </a:rPr>
            <a:t> </a:t>
          </a:r>
          <a:r>
            <a:rPr lang="pt-BR" sz="1800" b="0" i="0" kern="1200" err="1">
              <a:solidFill>
                <a:schemeClr val="bg2">
                  <a:lumMod val="50000"/>
                </a:schemeClr>
              </a:solidFill>
            </a:rPr>
            <a:t>voluptatem</a:t>
          </a:r>
          <a:endParaRPr lang="pt-BR" sz="1800" kern="1200">
            <a:solidFill>
              <a:schemeClr val="bg2">
                <a:lumMod val="50000"/>
              </a:schemeClr>
            </a:solidFill>
          </a:endParaRPr>
        </a:p>
      </dsp:txBody>
      <dsp:txXfrm>
        <a:off x="3873141" y="1901041"/>
        <a:ext cx="3123798" cy="1628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8493" y="769924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Garamond" panose="02020404030301010803"/>
            </a:rPr>
            <a:t>Tópico 1</a:t>
          </a:r>
          <a:endParaRPr lang="pt-BR" sz="2800" kern="1200"/>
        </a:p>
      </dsp:txBody>
      <dsp:txXfrm>
        <a:off x="192856" y="769924"/>
        <a:ext cx="1679751" cy="614543"/>
      </dsp:txXfrm>
    </dsp:sp>
    <dsp:sp modelId="{C933D86E-FF98-47AF-BBE6-FF943C26F2E5}">
      <dsp:nvSpPr>
        <dsp:cNvPr id="0" name=""/>
        <dsp:cNvSpPr/>
      </dsp:nvSpPr>
      <dsp:spPr>
        <a:xfrm>
          <a:off x="8493" y="1384467"/>
          <a:ext cx="1864114" cy="169523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Lorem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ipsum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dolor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sit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amet</a:t>
          </a:r>
        </a:p>
      </dsp:txBody>
      <dsp:txXfrm>
        <a:off x="8493" y="1384467"/>
        <a:ext cx="1864114" cy="1695231"/>
      </dsp:txXfrm>
    </dsp:sp>
    <dsp:sp modelId="{4C51B959-D888-4E7E-850B-D41D6FF95010}">
      <dsp:nvSpPr>
        <dsp:cNvPr id="0" name=""/>
        <dsp:cNvSpPr/>
      </dsp:nvSpPr>
      <dsp:spPr>
        <a:xfrm>
          <a:off x="2006727" y="769924"/>
          <a:ext cx="2048477" cy="614543"/>
        </a:xfrm>
        <a:prstGeom prst="chevron">
          <a:avLst>
            <a:gd name="adj" fmla="val 3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Garamond" panose="02020404030301010803"/>
            </a:rPr>
            <a:t>Tópico 2</a:t>
          </a:r>
          <a:endParaRPr lang="pt-BR" sz="2800" kern="1200"/>
        </a:p>
      </dsp:txBody>
      <dsp:txXfrm>
        <a:off x="2191090" y="769924"/>
        <a:ext cx="1679751" cy="614543"/>
      </dsp:txXfrm>
    </dsp:sp>
    <dsp:sp modelId="{FDDBB08E-3151-4A8F-907C-572DAA80C5C0}">
      <dsp:nvSpPr>
        <dsp:cNvPr id="0" name=""/>
        <dsp:cNvSpPr/>
      </dsp:nvSpPr>
      <dsp:spPr>
        <a:xfrm>
          <a:off x="2006727" y="1384467"/>
          <a:ext cx="1864114" cy="169523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bg2">
                  <a:lumMod val="25000"/>
                </a:schemeClr>
              </a:solidFill>
            </a:rPr>
            <a:t>Lorem</a:t>
          </a:r>
          <a:r>
            <a:rPr lang="pt-BR" sz="1800" kern="1200">
              <a:solidFill>
                <a:schemeClr val="bg2">
                  <a:lumMod val="25000"/>
                </a:schemeClr>
              </a:solidFill>
            </a:rPr>
            <a:t> ipsum </a:t>
          </a:r>
          <a:r>
            <a:rPr lang="pt-BR" sz="1800" kern="1200" err="1">
              <a:solidFill>
                <a:schemeClr val="bg2">
                  <a:lumMod val="25000"/>
                </a:schemeClr>
              </a:solidFill>
            </a:rPr>
            <a:t>dolor</a:t>
          </a:r>
          <a:r>
            <a:rPr lang="pt-BR" sz="1800" kern="120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25000"/>
                </a:schemeClr>
              </a:solidFill>
            </a:rPr>
            <a:t>sit</a:t>
          </a:r>
          <a:r>
            <a:rPr lang="pt-BR" sz="1800" kern="1200">
              <a:solidFill>
                <a:schemeClr val="bg2">
                  <a:lumMod val="25000"/>
                </a:schemeClr>
              </a:solidFill>
            </a:rPr>
            <a:t> </a:t>
          </a:r>
          <a:r>
            <a:rPr lang="pt-BR" sz="1800" kern="1200" err="1">
              <a:solidFill>
                <a:schemeClr val="bg2">
                  <a:lumMod val="25000"/>
                </a:schemeClr>
              </a:solidFill>
            </a:rPr>
            <a:t>amet</a:t>
          </a:r>
        </a:p>
      </dsp:txBody>
      <dsp:txXfrm>
        <a:off x="2006727" y="1384467"/>
        <a:ext cx="1864114" cy="1695231"/>
      </dsp:txXfrm>
    </dsp:sp>
    <dsp:sp modelId="{58E7B49B-9E8B-44CA-A002-7DC671DDC7D1}">
      <dsp:nvSpPr>
        <dsp:cNvPr id="0" name=""/>
        <dsp:cNvSpPr/>
      </dsp:nvSpPr>
      <dsp:spPr>
        <a:xfrm>
          <a:off x="4004961" y="769924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Garamond" panose="02020404030301010803"/>
            </a:rPr>
            <a:t>Tópico 3</a:t>
          </a:r>
          <a:endParaRPr lang="pt-BR" sz="2800" kern="1200"/>
        </a:p>
      </dsp:txBody>
      <dsp:txXfrm>
        <a:off x="4189324" y="769924"/>
        <a:ext cx="1679751" cy="614543"/>
      </dsp:txXfrm>
    </dsp:sp>
    <dsp:sp modelId="{E3E31A9B-7B4B-4E18-A0D7-2CB184BAEA72}">
      <dsp:nvSpPr>
        <dsp:cNvPr id="0" name=""/>
        <dsp:cNvSpPr/>
      </dsp:nvSpPr>
      <dsp:spPr>
        <a:xfrm>
          <a:off x="4004961" y="1384467"/>
          <a:ext cx="1864114" cy="169523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Sed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ut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perspiciatis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unde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  <a:latin typeface="Garamond" panose="02020404030301010803"/>
            </a:rPr>
            <a:t> </a:t>
          </a:r>
          <a:endParaRPr lang="pt-BR" sz="1800" kern="1200">
            <a:solidFill>
              <a:schemeClr val="accent1">
                <a:lumMod val="50000"/>
              </a:schemeClr>
            </a:solidFill>
          </a:endParaRPr>
        </a:p>
      </dsp:txBody>
      <dsp:txXfrm>
        <a:off x="4004961" y="1384467"/>
        <a:ext cx="1864114" cy="1695231"/>
      </dsp:txXfrm>
    </dsp:sp>
    <dsp:sp modelId="{ADC7B3B5-4122-4F43-BCA3-D7500779245A}">
      <dsp:nvSpPr>
        <dsp:cNvPr id="0" name=""/>
        <dsp:cNvSpPr/>
      </dsp:nvSpPr>
      <dsp:spPr>
        <a:xfrm>
          <a:off x="6003195" y="769924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Garamond" panose="02020404030301010803"/>
            </a:rPr>
            <a:t>Tópico 4</a:t>
          </a:r>
          <a:endParaRPr lang="pt-BR" sz="2800" kern="1200"/>
        </a:p>
      </dsp:txBody>
      <dsp:txXfrm>
        <a:off x="6187558" y="769924"/>
        <a:ext cx="1679751" cy="614543"/>
      </dsp:txXfrm>
    </dsp:sp>
    <dsp:sp modelId="{859AF4D5-545E-4881-ADAF-1EF9A103C299}">
      <dsp:nvSpPr>
        <dsp:cNvPr id="0" name=""/>
        <dsp:cNvSpPr/>
      </dsp:nvSpPr>
      <dsp:spPr>
        <a:xfrm>
          <a:off x="6003195" y="1384467"/>
          <a:ext cx="1864114" cy="169523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Lorem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ipsum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dolor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sit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amet</a:t>
          </a:r>
        </a:p>
      </dsp:txBody>
      <dsp:txXfrm>
        <a:off x="6003195" y="1384467"/>
        <a:ext cx="1864114" cy="1695231"/>
      </dsp:txXfrm>
    </dsp:sp>
    <dsp:sp modelId="{D0D90E6E-E28C-4FBA-A7DF-3EF4101842F6}">
      <dsp:nvSpPr>
        <dsp:cNvPr id="0" name=""/>
        <dsp:cNvSpPr/>
      </dsp:nvSpPr>
      <dsp:spPr>
        <a:xfrm>
          <a:off x="8001429" y="769924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Garamond" panose="02020404030301010803"/>
            </a:rPr>
            <a:t>Tópico 5</a:t>
          </a:r>
          <a:endParaRPr lang="pt-BR" sz="2800" kern="1200"/>
        </a:p>
      </dsp:txBody>
      <dsp:txXfrm>
        <a:off x="8185792" y="769924"/>
        <a:ext cx="1679751" cy="614543"/>
      </dsp:txXfrm>
    </dsp:sp>
    <dsp:sp modelId="{CA423928-3C8F-4930-AA17-90D99E0FC56D}">
      <dsp:nvSpPr>
        <dsp:cNvPr id="0" name=""/>
        <dsp:cNvSpPr/>
      </dsp:nvSpPr>
      <dsp:spPr>
        <a:xfrm>
          <a:off x="8001429" y="1384467"/>
          <a:ext cx="1864114" cy="169523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Sed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ut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perspiciatis</a:t>
          </a:r>
          <a:r>
            <a:rPr lang="pt-BR" sz="1800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BR" sz="1800" kern="1200" err="1">
              <a:solidFill>
                <a:schemeClr val="accent1">
                  <a:lumMod val="50000"/>
                </a:schemeClr>
              </a:solidFill>
            </a:rPr>
            <a:t>unde</a:t>
          </a:r>
        </a:p>
      </dsp:txBody>
      <dsp:txXfrm>
        <a:off x="8001429" y="1384467"/>
        <a:ext cx="1864114" cy="169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Processo de bloco divisas"/>
  <dgm:desc val="Use para mostrar uma progressão, uma linha do tempo ou etapas sequenciais em uma tarefa, processo ou fluxo de trabalho ou para enfatizar movimento ou direção. O texto de nível 1 aparece dentro de uma forma de seta, enquanto o texto de nível 2 aparece abaixo das formas de seta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CE5764CF-3664-45D0-9B27-4222DB1A6BA7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5A8CD4AB-B9A2-4248-B31F-8EBC71546D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ABF7E720-7243-402E-A0D4-CE3189C951A5}" type="datetimeFigureOut">
              <a:rPr lang="pt-BR" noProof="0" smtClean="0"/>
              <a:t>24/10/2024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AABE9C73-6CDE-45E2-97F8-E3C5308FA23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34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07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BE9C73-6CDE-45E2-97F8-E3C5308FA23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pt-BR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pt-BR"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lang="pt-BR" sz="1600"/>
            </a:lvl2pPr>
            <a:lvl3pPr marL="914400" indent="0" algn="ctr">
              <a:buNone/>
              <a:defRPr lang="pt-BR" sz="16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lang="pt-BR"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2328FA9-8868-4BF0-9F36-2CA518AAC2F4}" type="datetime1">
              <a:rPr lang="pt-BR" smtClean="0"/>
              <a:t>24/10/2024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pt-BR" sz="19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400"/>
            </a:lvl4pPr>
            <a:lvl5pPr>
              <a:defRPr lang="pt-BR" sz="1400"/>
            </a:lvl5pPr>
            <a:lvl6pPr>
              <a:defRPr lang="pt-BR" sz="1400"/>
            </a:lvl6pPr>
            <a:lvl7pPr>
              <a:defRPr lang="pt-BR" sz="1400"/>
            </a:lvl7pPr>
            <a:lvl8pPr>
              <a:defRPr lang="pt-BR" sz="1400"/>
            </a:lvl8pPr>
            <a:lvl9pPr>
              <a:defRPr lang="pt-BR" sz="14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pt-BR"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D54B2DD-2AE4-4DA1-8F0D-52E1B166E793}" type="datetime1">
              <a:rPr lang="pt-BR" smtClean="0"/>
              <a:t>24/10/2024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pt-BR"/>
            </a:lvl1pPr>
          </a:lstStyle>
          <a:p>
            <a:pPr rtl="0"/>
            <a:endParaRPr lang="pt-BR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noProof="0"/>
          </a:p>
        </p:txBody>
      </p: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535830F-9766-4990-8B87-3DBAF429CBBF}" type="datetime1">
              <a:rPr lang="pt-BR" noProof="0" smtClean="0"/>
              <a:t>24/10/2024</a:t>
            </a:fld>
            <a:endParaRPr lang="pt-BR" noProof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pt-BR"/>
            </a:lvl1pPr>
          </a:lstStyle>
          <a:p>
            <a:pPr rtl="0"/>
            <a:endParaRPr lang="pt-BR" noProof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pt-BR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lang="pt-BR"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87CBEF-D637-4BFB-82DD-B4503B5D9474}" type="datetime1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pt-BR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lang="pt-BR"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lang="pt-BR" sz="1800">
                <a:solidFill>
                  <a:schemeClr val="tx1"/>
                </a:solidFill>
              </a:defRPr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0B119459-A8D5-4B38-A151-06B7889E2381}" type="datetime1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pt-BR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estilo de título Mestre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lang="pt-BR"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pt-BR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2222E41-145B-42CD-A0DB-B4DAC5815077}" type="datetime1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400"/>
            </a:lvl4pPr>
            <a:lvl5pPr>
              <a:defRPr lang="pt-BR" sz="1400"/>
            </a:lvl5pPr>
            <a:lvl6pPr>
              <a:defRPr lang="pt-BR" sz="1400"/>
            </a:lvl6pPr>
            <a:lvl7pPr>
              <a:defRPr lang="pt-BR" sz="1400"/>
            </a:lvl7pPr>
            <a:lvl8pPr>
              <a:defRPr lang="pt-BR" sz="1400"/>
            </a:lvl8pPr>
            <a:lvl9pPr>
              <a:defRPr lang="pt-BR" sz="14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400"/>
            </a:lvl4pPr>
            <a:lvl5pPr>
              <a:defRPr lang="pt-BR" sz="1400"/>
            </a:lvl5pPr>
            <a:lvl6pPr>
              <a:defRPr lang="pt-BR" sz="1400"/>
            </a:lvl6pPr>
            <a:lvl7pPr>
              <a:defRPr lang="pt-BR" sz="1400"/>
            </a:lvl7pPr>
            <a:lvl8pPr>
              <a:defRPr lang="pt-BR" sz="1400"/>
            </a:lvl8pPr>
            <a:lvl9pPr>
              <a:defRPr lang="pt-BR" sz="14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0B2D691-C043-4BBD-9C01-E49440320E48}" type="datetime1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 lang="pt-BR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pt-BR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400"/>
            </a:lvl4pPr>
            <a:lvl5pPr>
              <a:defRPr lang="pt-BR" sz="1400"/>
            </a:lvl5pPr>
            <a:lvl6pPr>
              <a:defRPr lang="pt-BR" sz="1400"/>
            </a:lvl6pPr>
            <a:lvl7pPr>
              <a:defRPr lang="pt-BR" sz="1400"/>
            </a:lvl7pPr>
            <a:lvl8pPr>
              <a:defRPr lang="pt-BR" sz="1400"/>
            </a:lvl8pPr>
            <a:lvl9pPr>
              <a:defRPr lang="pt-BR" sz="14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BA4009BE-B035-4AB9-9E6E-F05DD65F4300}" type="datetime1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pt-BR"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lang="pt-BR" sz="18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400"/>
            </a:lvl4pPr>
            <a:lvl5pPr>
              <a:defRPr lang="pt-BR" sz="1400"/>
            </a:lvl5pPr>
            <a:lvl6pPr>
              <a:defRPr lang="pt-BR" sz="1400"/>
            </a:lvl6pPr>
            <a:lvl7pPr>
              <a:defRPr lang="pt-BR" sz="1400"/>
            </a:lvl7pPr>
            <a:lvl8pPr>
              <a:defRPr lang="pt-BR" sz="1400"/>
            </a:lvl8pPr>
            <a:lvl9pPr>
              <a:defRPr lang="pt-BR" sz="14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pt-BR" sz="1900" b="1">
                <a:solidFill>
                  <a:schemeClr val="tx1"/>
                </a:solidFill>
              </a:defRPr>
            </a:lvl1pPr>
            <a:lvl2pPr marL="457200" indent="0">
              <a:buNone/>
              <a:defRPr lang="pt-BR" sz="18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400"/>
            </a:lvl4pPr>
            <a:lvl5pPr>
              <a:defRPr lang="pt-BR" sz="1400"/>
            </a:lvl5pPr>
            <a:lvl6pPr>
              <a:defRPr lang="pt-BR" sz="1400"/>
            </a:lvl6pPr>
            <a:lvl7pPr>
              <a:defRPr lang="pt-BR" sz="1400"/>
            </a:lvl7pPr>
            <a:lvl8pPr>
              <a:defRPr lang="pt-BR" sz="1400"/>
            </a:lvl8pPr>
            <a:lvl9pPr>
              <a:defRPr lang="pt-BR" sz="14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DC168DC9-F47F-4825-B12E-32F0D75613CB}" type="datetime1">
              <a:rPr lang="pt-BR" smtClean="0"/>
              <a:t>24/10/2024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0D8D33D-B69A-451E-B26D-B9127BECCC30}" type="datetime1">
              <a:rPr lang="pt-BR" smtClean="0"/>
              <a:t>24/10/2024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C6B4A22-AEAD-49B5-BF4C-7A7876896195}" type="datetime1">
              <a:rPr lang="pt-BR" smtClean="0"/>
              <a:t>24/10/2024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pt-BR" sz="19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400"/>
            </a:lvl4pPr>
            <a:lvl5pPr>
              <a:defRPr lang="pt-BR" sz="1400"/>
            </a:lvl5pPr>
            <a:lvl6pPr>
              <a:defRPr lang="pt-BR" sz="1400"/>
            </a:lvl6pPr>
            <a:lvl7pPr>
              <a:defRPr lang="pt-BR" sz="1400"/>
            </a:lvl7pPr>
            <a:lvl8pPr>
              <a:defRPr lang="pt-BR" sz="1400"/>
            </a:lvl8pPr>
            <a:lvl9pPr>
              <a:defRPr lang="pt-BR" sz="14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pt-BR" sz="1800">
                <a:solidFill>
                  <a:schemeClr val="tx1"/>
                </a:solidFill>
              </a:defRPr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AAA9885-85DA-4BBC-BEBC-DDEE5E63E4BD}" type="datetime1">
              <a:rPr lang="pt-BR" smtClean="0"/>
              <a:t>24/10/2024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pt-BR"/>
            </a:lvl1pPr>
          </a:lstStyle>
          <a:p>
            <a:pPr rtl="0"/>
            <a:endParaRPr lang="pt-BR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D9ABEBB-50B1-4733-A07D-D1AD1E5E5D8D}" type="datetime1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4" name="Imagem 3" descr="Homem em fones de ouvido com um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6275" y="11"/>
            <a:ext cx="12191978" cy="685798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</a:lstStyle>
          <a:p>
            <a:r>
              <a:rPr lang="pt-BR" sz="4800">
                <a:solidFill>
                  <a:srgbClr val="A55990"/>
                </a:solidFill>
                <a:latin typeface="Garamond"/>
                <a:cs typeface="Calibri"/>
              </a:rPr>
              <a:t>Nome do módulo</a:t>
            </a:r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796" y="4752523"/>
            <a:ext cx="8655200" cy="457201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</a:lstStyle>
          <a:p>
            <a:pPr algn="r">
              <a:spcAft>
                <a:spcPts val="600"/>
              </a:spcAft>
            </a:pPr>
            <a:r>
              <a:rPr lang="pt-BR" sz="2400" dirty="0">
                <a:solidFill>
                  <a:srgbClr val="A55990"/>
                </a:solidFill>
                <a:latin typeface="Garamond"/>
                <a:ea typeface="Calibri"/>
                <a:cs typeface="Calibri"/>
              </a:rPr>
              <a:t>Prof. Nome do Docente</a:t>
            </a:r>
            <a:endParaRPr lang="pt-BR" sz="2400" dirty="0">
              <a:solidFill>
                <a:srgbClr val="A55990"/>
              </a:solidFill>
              <a:cs typeface="Calibri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E5AF139-78F0-ED47-66F4-2F23B529ED6F}"/>
              </a:ext>
            </a:extLst>
          </p:cNvPr>
          <p:cNvSpPr txBox="1">
            <a:spLocks/>
          </p:cNvSpPr>
          <p:nvPr/>
        </p:nvSpPr>
        <p:spPr>
          <a:xfrm>
            <a:off x="5904868" y="5721274"/>
            <a:ext cx="4980308" cy="522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2400" dirty="0">
                <a:solidFill>
                  <a:srgbClr val="A55990"/>
                </a:solidFill>
                <a:latin typeface="Garamond"/>
                <a:ea typeface="Calibri"/>
                <a:cs typeface="Calibri"/>
              </a:rPr>
              <a:t>XX e XX de mês de ano</a:t>
            </a:r>
          </a:p>
        </p:txBody>
      </p:sp>
      <p:pic>
        <p:nvPicPr>
          <p:cNvPr id="7" name="Imagem 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11369C83-4FE4-7BE6-A996-D52677058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527" y="5582467"/>
            <a:ext cx="3002267" cy="101714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80EB6A7-EF35-1878-31CE-94EA08BAB28A}"/>
              </a:ext>
            </a:extLst>
          </p:cNvPr>
          <p:cNvSpPr txBox="1">
            <a:spLocks/>
          </p:cNvSpPr>
          <p:nvPr/>
        </p:nvSpPr>
        <p:spPr>
          <a:xfrm>
            <a:off x="461627" y="460425"/>
            <a:ext cx="11421637" cy="63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pt-BR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pt-PT" sz="2000" dirty="0">
                <a:solidFill>
                  <a:schemeClr val="tx1"/>
                </a:solidFill>
              </a:rPr>
              <a:t>Pós-graduação em  </a:t>
            </a:r>
            <a:r>
              <a:rPr lang="pt-PT" sz="2000" err="1">
                <a:solidFill>
                  <a:schemeClr val="tx1"/>
                </a:solidFill>
              </a:rPr>
              <a:t>gestalt</a:t>
            </a:r>
            <a:r>
              <a:rPr lang="pt-PT" sz="2000" dirty="0">
                <a:solidFill>
                  <a:schemeClr val="tx1"/>
                </a:solidFill>
              </a:rPr>
              <a:t>- terapia: fundamentos e clínica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tângulo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6" name="Espaço Reservado para Conteúdo 5" descr="Alunos discutem algo">
            <a:extLst>
              <a:ext uri="{FF2B5EF4-FFF2-40B4-BE49-F238E27FC236}">
                <a16:creationId xmlns:a16="http://schemas.microsoft.com/office/drawing/2014/main" id="{1EF7692A-5CA9-4710-B9F3-81C8F9C64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r>
              <a:rPr lang="pt-BR">
                <a:solidFill>
                  <a:srgbClr val="7030A0"/>
                </a:solidFill>
              </a:rPr>
              <a:t>Tópico de Aula</a:t>
            </a:r>
            <a:endParaRPr lang="pt-PT">
              <a:solidFill>
                <a:srgbClr val="7030A0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20"/>
            <a:ext cx="4400983" cy="3480066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marL="216000" indent="-216000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216000" indent="-216000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Nunc viverra imperdiet enim. Fusce est. Vivamus a tellus.</a:t>
            </a:r>
          </a:p>
          <a:p>
            <a:pPr marL="216000" indent="-216000" rt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Pellentesque habitant morbi tristique senectus et netus et malesuada fames ac turpis egestas. </a:t>
            </a:r>
          </a:p>
        </p:txBody>
      </p:sp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03C3871B-7FB7-4FA7-3017-8855E1D1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84" y="5301000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Grupo de pessoas trabalhando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r>
              <a:rPr lang="pt-BR">
                <a:solidFill>
                  <a:srgbClr val="7030A0"/>
                </a:solidFill>
              </a:rPr>
              <a:t>Tópico de Aula</a:t>
            </a:r>
            <a:endParaRPr lang="pt-PT">
              <a:solidFill>
                <a:srgbClr val="7030A0"/>
              </a:solidFill>
            </a:endParaRPr>
          </a:p>
        </p:txBody>
      </p:sp>
      <p:graphicFrame>
        <p:nvGraphicFramePr>
          <p:cNvPr id="5" name="Espaço Reservado para Conteúdo 2" descr="Objeto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601166"/>
              </p:ext>
            </p:extLst>
          </p:nvPr>
        </p:nvGraphicFramePr>
        <p:xfrm>
          <a:off x="691203" y="2015907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55" name="Imagem 35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0CC57ECE-3DD4-C540-DBDD-DD9B67078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101" y="5203723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Homem e mulher discutem alguns documento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r>
              <a:rPr lang="pt-BR">
                <a:solidFill>
                  <a:srgbClr val="7030A0"/>
                </a:solidFill>
              </a:rPr>
              <a:t>Tópico de Aula</a:t>
            </a:r>
            <a:endParaRPr lang="pt-PT">
              <a:solidFill>
                <a:srgbClr val="7030A0"/>
              </a:solidFill>
            </a:endParaRPr>
          </a:p>
        </p:txBody>
      </p:sp>
      <p:graphicFrame>
        <p:nvGraphicFramePr>
          <p:cNvPr id="37" name="Espaço Reservado para Conteúdo 4" descr="Espaço reservado para o SmartArt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420929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58" name="Imagem 357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7576FC52-A3C9-5CA0-B265-8A922E256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0398" y="5436107"/>
            <a:ext cx="2332140" cy="7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tângulo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Espaço Reservado para Conteúdo 5" descr="Grupo de estudantes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>
              <a:lnSpc>
                <a:spcPct val="90000"/>
              </a:lnSpc>
            </a:pPr>
            <a:r>
              <a:rPr lang="pt-BR" sz="4000">
                <a:solidFill>
                  <a:srgbClr val="7030A0"/>
                </a:solidFill>
              </a:rPr>
              <a:t>Tópico de Aula</a:t>
            </a:r>
            <a:endParaRPr lang="pt-PT">
              <a:solidFill>
                <a:srgbClr val="7030A0"/>
              </a:solidFill>
            </a:endParaRP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845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marL="216000" indent="-216000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</a:schemeClr>
                </a:solidFill>
              </a:rPr>
              <a:t>Lorem ipsum dolor sit amet, consectetuer adipiscing elit. Maecenas porttitor congue massa.</a:t>
            </a:r>
          </a:p>
          <a:p>
            <a:pPr marL="216000" indent="-216000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</a:schemeClr>
                </a:solidFill>
              </a:rPr>
              <a:t>Nunc viverra imperdiet enim. Fusce est. Vivamus a tellus.</a:t>
            </a:r>
          </a:p>
          <a:p>
            <a:pPr marL="216000" indent="-216000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</a:schemeClr>
                </a:solidFill>
              </a:rPr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4" name="Imagem 3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76B45A62-D295-19C1-ACCF-BA4FFE841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35" y="5241553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994260"/>
            <a:ext cx="3161963" cy="164592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>
                <a:solidFill>
                  <a:srgbClr val="7030A0"/>
                </a:solidFill>
              </a:rPr>
              <a:t>Texto </a:t>
            </a:r>
            <a:r>
              <a:rPr lang="pt-BR" err="1">
                <a:solidFill>
                  <a:srgbClr val="7030A0"/>
                </a:solidFill>
              </a:rPr>
              <a:t>Lorem</a:t>
            </a:r>
            <a:r>
              <a:rPr lang="pt-BR">
                <a:solidFill>
                  <a:srgbClr val="7030A0"/>
                </a:solidFill>
              </a:rPr>
              <a:t> Ipsum</a:t>
            </a:r>
          </a:p>
        </p:txBody>
      </p:sp>
      <p:pic>
        <p:nvPicPr>
          <p:cNvPr id="6" name="Espaço Reservado para Conteúdo 5" descr="Mulher com um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723668"/>
            <a:ext cx="3161963" cy="3606800"/>
          </a:xfrm>
        </p:spPr>
        <p:txBody>
          <a:bodyPr rtlCol="0"/>
          <a:lstStyle>
            <a:defPPr>
              <a:defRPr lang="pt-BR"/>
            </a:defPPr>
          </a:lstStyle>
          <a:p>
            <a:pPr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pt-BR"/>
              <a:t>Lorem ipsum dolor sit amet, consectetuer adipiscing elit. Maecenas porttitor congue massa. Nunc viverra imperdiet enim. Fusce est. Vivamus a tellus. Pellentesque habitant morbi tristique senectus et netus et malesuada fames ac turpis egestas. Proin pharetra nonummy pede. Mauris et orci.</a:t>
            </a:r>
          </a:p>
        </p:txBody>
      </p:sp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82C74E48-100E-AECF-9AFA-F3D5883FB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35" y="5311809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ângulo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 useBgFill="1">
        <p:nvSpPr>
          <p:cNvPr id="108" name="Retângulo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Conector Reto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to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10" name="Espaço Reservado para Imagem 9" descr="Laptop e notebook na mesa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tângulo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algn="ctr" rtl="0">
              <a:lnSpc>
                <a:spcPct val="83000"/>
              </a:lnSpc>
            </a:pPr>
            <a:r>
              <a:rPr lang="pt-BR" sz="4400" cap="all" spc="-100">
                <a:solidFill>
                  <a:srgbClr val="7030A0"/>
                </a:solidFill>
              </a:rPr>
              <a:t>Obrigado!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500" spc="80">
                <a:solidFill>
                  <a:schemeClr val="tx1">
                    <a:lumMod val="75000"/>
                  </a:schemeClr>
                </a:solidFill>
              </a:rPr>
              <a:t>Lorem ipsum dolor sit amet, consectetuer adipiscing elit. Maecenas porttitor congue massa. </a:t>
            </a:r>
          </a:p>
        </p:txBody>
      </p:sp>
      <p:pic>
        <p:nvPicPr>
          <p:cNvPr id="5" name="Imagem 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3672BEED-2B25-2FB1-6DC9-0B9667DF7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441" y="5349638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tângulo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6" name="Espaço Reservado para Imagem 5" descr="Um jovem está escrevendo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>
              <a:lnSpc>
                <a:spcPct val="90000"/>
              </a:lnSpc>
            </a:pPr>
            <a:r>
              <a:rPr lang="pt-BR" sz="4800">
                <a:solidFill>
                  <a:srgbClr val="7030A0"/>
                </a:solidFill>
              </a:rPr>
              <a:t>Ementa</a:t>
            </a:r>
            <a:endParaRPr lang="pt-PT">
              <a:solidFill>
                <a:srgbClr val="7030A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</a:lstStyle>
          <a:p>
            <a:pPr>
              <a:lnSpc>
                <a:spcPct val="100000"/>
              </a:lnSpc>
            </a:pP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Lorem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 ipsum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dolor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sit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amet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,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consectetuer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adipiscing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Garamond"/>
                <a:cs typeface="Arial"/>
              </a:rPr>
              <a:t>elit</a:t>
            </a:r>
            <a:endParaRPr lang="pt-BR" b="1">
              <a:solidFill>
                <a:schemeClr val="bg2">
                  <a:lumMod val="50000"/>
                </a:schemeClr>
              </a:solidFill>
              <a:latin typeface="Garamond"/>
              <a:cs typeface="Arial"/>
            </a:endParaRPr>
          </a:p>
          <a:p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Lorem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ipsum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dolor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sit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amet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consectetuer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adipiscing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elit</a:t>
            </a:r>
            <a:endParaRPr lang="pt-BR" err="1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Lorem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ipsum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dolor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sit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amet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consectetuer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adipiscing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elit</a:t>
            </a:r>
            <a:endParaRPr lang="pt-BR" err="1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Lorem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ipsum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dolor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sit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amet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consectetuer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adipiscing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elit</a:t>
            </a:r>
            <a:endParaRPr lang="pt-BR" err="1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pt-BR" b="1">
              <a:solidFill>
                <a:schemeClr val="bg2">
                  <a:lumMod val="50000"/>
                </a:schemeClr>
              </a:solidFill>
              <a:ea typeface="+mn-lt"/>
              <a:cs typeface="Arial"/>
            </a:endParaRPr>
          </a:p>
          <a:p>
            <a:pPr>
              <a:lnSpc>
                <a:spcPct val="100000"/>
              </a:lnSpc>
              <a:buClr>
                <a:srgbClr val="000000">
                  <a:lumMod val="85000"/>
                  <a:lumOff val="15000"/>
                </a:srgbClr>
              </a:buClr>
            </a:pPr>
            <a:endParaRPr lang="pt-BR" b="1">
              <a:solidFill>
                <a:srgbClr val="656580"/>
              </a:solidFill>
              <a:ea typeface="+mn-lt"/>
              <a:cs typeface="Arial"/>
            </a:endParaRPr>
          </a:p>
          <a:p>
            <a:pPr>
              <a:lnSpc>
                <a:spcPct val="100000"/>
              </a:lnSpc>
              <a:buClr>
                <a:srgbClr val="000000">
                  <a:lumMod val="85000"/>
                  <a:lumOff val="15000"/>
                </a:srgbClr>
              </a:buClr>
            </a:pPr>
            <a:endParaRPr lang="pt-BR" sz="1100" err="1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5" name="Imagem 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F2171B6E-250B-2E54-541F-F7997AB0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675" y="5468532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 homem mostra algo no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96201" cy="638175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r>
              <a:rPr lang="pt-BR" sz="4800">
                <a:solidFill>
                  <a:srgbClr val="7030A0"/>
                </a:solidFill>
              </a:rPr>
              <a:t>Objetivos</a:t>
            </a:r>
            <a:endParaRPr lang="pt-PT">
              <a:solidFill>
                <a:srgbClr val="7030A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Lorem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ipsum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Maecenas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porttitor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congue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massa.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posuere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, magna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pulvinar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ultricies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Nunc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viverra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imperdiet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est.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Vivamus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tellus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Pellentesque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habitant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morbi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tristique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senectus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netus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malesuada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fames ac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turpis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egestas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" name="Imagem 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C607B78-DB49-0B4A-D46F-3C978DEC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07" y="5268575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 homem mostra algo no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96201" cy="638175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r>
              <a:rPr lang="pt-BR" sz="4400">
                <a:solidFill>
                  <a:srgbClr val="7030A0"/>
                </a:solidFill>
              </a:rPr>
              <a:t>Metodologia</a:t>
            </a:r>
            <a:endParaRPr lang="pt-PT" sz="4400">
              <a:solidFill>
                <a:srgbClr val="7030A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Lorem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ipsum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Maecenas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porttitor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congue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massa.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posuere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, magna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pulvinar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ultricies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Nunc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viverra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imperdiet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est.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Vivamus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tellus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Pellentesque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habitant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morbi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tristique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senectus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netus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malesuada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fames ac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turpis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egestas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" name="Imagem 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C607B78-DB49-0B4A-D46F-3C978DEC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07" y="5268575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 homem mostra algo no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07" y="238125"/>
            <a:ext cx="7696201" cy="638175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r>
              <a:rPr lang="pt-BR" sz="4400">
                <a:solidFill>
                  <a:srgbClr val="7030A0"/>
                </a:solidFill>
              </a:rPr>
              <a:t>Avaliação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Lorem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ipsum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Maecenas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porttitor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congue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massa.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posuere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, magna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pulvinar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ultricies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Nunc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viverra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imperdiet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Fusce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est.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Vivamus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tellus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Pellentesque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habitant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morbi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tristique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senectus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netus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malesuada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fames ac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turpis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err="1">
                <a:solidFill>
                  <a:schemeClr val="bg2">
                    <a:lumMod val="50000"/>
                  </a:schemeClr>
                </a:solidFill>
              </a:rPr>
              <a:t>egestas</a:t>
            </a:r>
            <a:r>
              <a:rPr lang="pt-BR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" name="Imagem 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C607B78-DB49-0B4A-D46F-3C978DEC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07" y="5268575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r>
              <a:rPr lang="pt-BR">
                <a:solidFill>
                  <a:srgbClr val="7030A0"/>
                </a:solidFill>
              </a:rPr>
              <a:t>Conteúdo Programático</a:t>
            </a:r>
            <a:endParaRPr lang="pt-PT">
              <a:solidFill>
                <a:srgbClr val="7030A0"/>
              </a:solidFill>
            </a:endParaRPr>
          </a:p>
        </p:txBody>
      </p:sp>
      <p:graphicFrame>
        <p:nvGraphicFramePr>
          <p:cNvPr id="5" name="Espaço Reservado para Conteúdo 2" descr="Objeto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/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33927-DD89-5B01-C9FF-90788798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>
                <a:solidFill>
                  <a:srgbClr val="7030A0"/>
                </a:solidFill>
                <a:ea typeface="+mj-lt"/>
                <a:cs typeface="+mj-lt"/>
              </a:rPr>
              <a:t>Tópico de Aula</a:t>
            </a:r>
            <a:endParaRPr lang="pt-PT" sz="5400">
              <a:solidFill>
                <a:srgbClr val="7030A0"/>
              </a:solidFill>
              <a:ea typeface="+mj-lt"/>
              <a:cs typeface="+mj-lt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76339CB-2231-F1AE-CCAB-2E6B0943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Imagem 5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2A293E4B-7080-5F0D-A140-AE747D80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50" y="469596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tângulo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6" name="Espaço Reservado para Conteúdo 5" descr="Um jovem com o lapto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6391275" cy="6858000"/>
          </a:xfrm>
          <a:prstGeom prst="rect">
            <a:avLst/>
          </a:prstGeom>
          <a:noFill/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>
              <a:lnSpc>
                <a:spcPct val="90000"/>
              </a:lnSpc>
            </a:pPr>
            <a:r>
              <a:rPr lang="pt-BR" sz="4800">
                <a:solidFill>
                  <a:srgbClr val="7030A0"/>
                </a:solidFill>
              </a:rPr>
              <a:t>Tópico de Aula</a:t>
            </a:r>
            <a:endParaRPr lang="pt-PT">
              <a:solidFill>
                <a:srgbClr val="7030A0"/>
              </a:solidFill>
            </a:endParaRP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336421" cy="3931920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Nunc viverra imperdiet enim. Fusce est. Vivamus a tellus.</a:t>
            </a: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2">
                    <a:lumMod val="50000"/>
                  </a:schemeClr>
                </a:solidFill>
              </a:rPr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4" name="Imagem 3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631DCDEE-3D2B-42E2-022A-5758B172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33" y="5414489"/>
            <a:ext cx="3002267" cy="1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Pessoas discutem alguns documento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r>
              <a:rPr lang="pt-BR">
                <a:solidFill>
                  <a:srgbClr val="7030A0"/>
                </a:solidFill>
              </a:rPr>
              <a:t>Tópico de aula</a:t>
            </a:r>
            <a:endParaRPr lang="pt-PT">
              <a:solidFill>
                <a:srgbClr val="7030A0"/>
              </a:solidFill>
            </a:endParaRPr>
          </a:p>
        </p:txBody>
      </p:sp>
      <p:pic>
        <p:nvPicPr>
          <p:cNvPr id="15" name="Espaço Reservado para Imagem 14" descr="Homem e mulher conversando sobre algo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Espaço Reservado para Conteúdo 14" descr="Objeto SmartAr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1489809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Imagem 17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B57E6E65-65A3-04CC-4327-E695C49B56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6186" y="4895681"/>
            <a:ext cx="2180821" cy="7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MO - v4" id="{F0848561-9BB1-4730-AFE0-5E8D72D5CEE3}" vid="{DB18EE20-32D5-404C-8635-5974C1EFD0D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5D42A-A09C-482B-914B-08E02823D3F8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2BF593-9895-40D5-B3D2-D4C1AEC22D4F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A0D888-FD02-4213-853B-496E212B9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Classic-Corporate_Teach a Course_04_MO - v4</Template>
  <Application>Microsoft Office PowerPoint</Application>
  <PresentationFormat>Ecrã Panorâmico</PresentationFormat>
  <Slides>15</Slides>
  <Notes>14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SavonVTI</vt:lpstr>
      <vt:lpstr>Nome do módulo</vt:lpstr>
      <vt:lpstr>Ementa</vt:lpstr>
      <vt:lpstr>Objetivos</vt:lpstr>
      <vt:lpstr>Metodologia</vt:lpstr>
      <vt:lpstr>Avaliação</vt:lpstr>
      <vt:lpstr>Conteúdo Programático</vt:lpstr>
      <vt:lpstr>Tópico de Aula</vt:lpstr>
      <vt:lpstr>Tópico de Aula</vt:lpstr>
      <vt:lpstr>Tópico de aula</vt:lpstr>
      <vt:lpstr>Tópico de Aula</vt:lpstr>
      <vt:lpstr>Tópico de Aula</vt:lpstr>
      <vt:lpstr>Tópico de Aula</vt:lpstr>
      <vt:lpstr>Tópico de Aula</vt:lpstr>
      <vt:lpstr>Texto Lorem Ipsum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Ensine um curso</dc:title>
  <dc:creator/>
  <cp:revision>55</cp:revision>
  <dcterms:created xsi:type="dcterms:W3CDTF">2024-04-19T16:28:33Z</dcterms:created>
  <dcterms:modified xsi:type="dcterms:W3CDTF">2024-10-24T13:29:38Z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